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4"/>
  </p:notesMasterIdLst>
  <p:sldIdLst>
    <p:sldId id="256" r:id="rId2"/>
    <p:sldId id="259" r:id="rId3"/>
    <p:sldId id="306" r:id="rId4"/>
    <p:sldId id="260" r:id="rId5"/>
    <p:sldId id="261" r:id="rId6"/>
    <p:sldId id="262" r:id="rId7"/>
    <p:sldId id="263" r:id="rId8"/>
    <p:sldId id="264" r:id="rId9"/>
    <p:sldId id="265" r:id="rId10"/>
    <p:sldId id="30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8" r:id="rId19"/>
    <p:sldId id="310" r:id="rId20"/>
    <p:sldId id="311" r:id="rId21"/>
    <p:sldId id="279" r:id="rId22"/>
    <p:sldId id="280" r:id="rId23"/>
    <p:sldId id="312" r:id="rId24"/>
    <p:sldId id="284" r:id="rId25"/>
    <p:sldId id="285" r:id="rId26"/>
    <p:sldId id="286" r:id="rId27"/>
    <p:sldId id="287" r:id="rId28"/>
    <p:sldId id="289" r:id="rId29"/>
    <p:sldId id="290" r:id="rId30"/>
    <p:sldId id="291" r:id="rId31"/>
    <p:sldId id="313" r:id="rId32"/>
    <p:sldId id="293" r:id="rId33"/>
    <p:sldId id="294" r:id="rId34"/>
    <p:sldId id="295" r:id="rId35"/>
    <p:sldId id="308" r:id="rId36"/>
    <p:sldId id="296" r:id="rId37"/>
    <p:sldId id="298" r:id="rId38"/>
    <p:sldId id="302" r:id="rId39"/>
    <p:sldId id="303" r:id="rId40"/>
    <p:sldId id="305" r:id="rId41"/>
    <p:sldId id="304" r:id="rId42"/>
    <p:sldId id="309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307"/>
            <p14:sldId id="268"/>
            <p14:sldId id="269"/>
            <p14:sldId id="270"/>
            <p14:sldId id="273"/>
            <p14:sldId id="274"/>
            <p14:sldId id="275"/>
            <p14:sldId id="276"/>
            <p14:sldId id="278"/>
            <p14:sldId id="310"/>
            <p14:sldId id="311"/>
            <p14:sldId id="279"/>
            <p14:sldId id="280"/>
            <p14:sldId id="312"/>
            <p14:sldId id="284"/>
            <p14:sldId id="285"/>
            <p14:sldId id="286"/>
            <p14:sldId id="287"/>
            <p14:sldId id="289"/>
            <p14:sldId id="290"/>
            <p14:sldId id="291"/>
            <p14:sldId id="313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84" d="100"/>
          <a:sy n="84" d="100"/>
        </p:scale>
        <p:origin x="88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C/C++ </a:t>
            </a:r>
            <a:r>
              <a:rPr lang="ko-KR" altLang="en-US" dirty="0" smtClean="0"/>
              <a:t>프로그램의 개발 및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(.c) </a:t>
            </a:r>
            <a:r>
              <a:rPr lang="ko-KR" altLang="en-US" sz="1800" dirty="0" smtClean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링크를 통해 실행에 필요한 모든 코드를 하나의 실행 파일</a:t>
            </a:r>
            <a:r>
              <a:rPr lang="en-US" altLang="ko-KR" sz="1800" dirty="0" smtClean="0"/>
              <a:t>(.exe)</a:t>
            </a:r>
            <a:r>
              <a:rPr lang="ko-KR" altLang="en-US" sz="1800" dirty="0" smtClean="0"/>
              <a:t>에 저장</a:t>
            </a:r>
            <a:endParaRPr lang="en-US" altLang="ko-KR" sz="1800" dirty="0" smtClean="0"/>
          </a:p>
          <a:p>
            <a:r>
              <a:rPr lang="ko-KR" altLang="en-US" sz="2200" dirty="0" smtClean="0"/>
              <a:t>실행</a:t>
            </a:r>
            <a:endParaRPr lang="en-US" altLang="ko-KR" sz="2200" dirty="0" smtClean="0"/>
          </a:p>
          <a:p>
            <a:pPr lvl="1"/>
            <a:r>
              <a:rPr lang="ko-KR" altLang="en-US" sz="1800" dirty="0" smtClean="0"/>
              <a:t>실행 파일</a:t>
            </a:r>
            <a:r>
              <a:rPr lang="en-US" altLang="ko-KR" sz="1800" dirty="0" smtClean="0"/>
              <a:t>(exe)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모두 메모리에 올려져야 실행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메모리가 적은 경우 낭패</a:t>
            </a:r>
            <a:endParaRPr lang="ko-KR" altLang="en-US" sz="17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</a:t>
            </a:r>
            <a:r>
              <a:rPr lang="ko-KR" altLang="en-US" dirty="0" smtClean="0"/>
              <a:t>및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바이트 코드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를 하나의 실행 파일</a:t>
            </a:r>
            <a:r>
              <a:rPr lang="en-US" altLang="ko-KR" sz="1800" dirty="0" smtClean="0"/>
              <a:t>(exe)</a:t>
            </a:r>
            <a:r>
              <a:rPr lang="ko-KR" altLang="en-US" sz="1800" dirty="0" smtClean="0"/>
              <a:t>로 만드는 링크 과정 없음</a:t>
            </a:r>
            <a:endParaRPr lang="en-US" altLang="ko-KR" sz="1800" dirty="0" smtClean="0"/>
          </a:p>
          <a:p>
            <a:r>
              <a:rPr lang="ko-KR" altLang="en-US" sz="2200" dirty="0" smtClean="0"/>
              <a:t>실행 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main() </a:t>
            </a:r>
            <a:r>
              <a:rPr lang="ko-KR" altLang="en-US" sz="1800" dirty="0" err="1" smtClean="0"/>
              <a:t>메소드를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자바 가상 기계는 필요할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클래스 파일 로딩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적은 메모리로 실행 가능</a:t>
            </a:r>
            <a:endParaRPr lang="ko-KR" altLang="en-US" sz="1800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 </a:t>
            </a:r>
            <a:r>
              <a:rPr lang="ko-KR" altLang="en-US" sz="1100" dirty="0" smtClean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 smtClean="0">
                <a:solidFill>
                  <a:srgbClr val="FF0000"/>
                </a:solidFill>
              </a:rPr>
              <a:t>(exe)</a:t>
            </a:r>
            <a:r>
              <a:rPr lang="ko-KR" altLang="en-US" sz="1100" dirty="0" smtClean="0">
                <a:solidFill>
                  <a:srgbClr val="FF0000"/>
                </a:solidFill>
              </a:rPr>
              <a:t>로 만드는 링크 과정 없음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바이트 코드 생성한 </a:t>
            </a:r>
            <a:r>
              <a:rPr lang="ko-KR" altLang="en-US" dirty="0"/>
              <a:t>후 </a:t>
            </a:r>
            <a:r>
              <a:rPr lang="ko-KR" altLang="en-US" dirty="0" smtClean="0"/>
              <a:t>링크 </a:t>
            </a:r>
            <a:r>
              <a:rPr lang="ko-KR" altLang="en-US" dirty="0"/>
              <a:t>과정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바뀌거나 다른 플랫폼에서 실행시키려면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</a:t>
            </a:r>
            <a:r>
              <a:rPr lang="ko-KR" altLang="en-US"/>
              <a:t>실행되는데 </a:t>
            </a:r>
            <a:r>
              <a:rPr lang="ko-KR" altLang="en-US" smtClean="0"/>
              <a:t>필요 없는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응용프로그램을 모듈 방식으로 작성할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설계자들로 이런 사실 강조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</a:t>
            </a:r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/>
              <a:t>부터는 </a:t>
            </a:r>
            <a:r>
              <a:rPr lang="ko-KR" altLang="en-US" dirty="0" smtClean="0"/>
              <a:t>플랫폼 모듈화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err="1" smtClean="0"/>
              <a:t>않지만</a:t>
            </a:r>
            <a:r>
              <a:rPr lang="ko-KR" altLang="en-US" sz="1000" dirty="0" err="1"/>
              <a:t>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smtClean="0"/>
              <a:t>프로그램 개발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4005" y="1628800"/>
            <a:ext cx="8153400" cy="576064"/>
          </a:xfrm>
        </p:spPr>
        <p:txBody>
          <a:bodyPr/>
          <a:lstStyle/>
          <a:p>
            <a:r>
              <a:rPr lang="ko-KR" altLang="en-US"/>
              <a:t>자바 </a:t>
            </a:r>
            <a:r>
              <a:rPr lang="ko-KR" altLang="en-US" smtClean="0"/>
              <a:t>프로그램의 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3029"/>
            <a:ext cx="7324332" cy="24692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83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사각형 설명선 20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339190" cy="656425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9564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1844824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72008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모듈과 관련된 창에서 </a:t>
            </a:r>
            <a:r>
              <a:rPr lang="en-US" altLang="ko-KR" dirty="0" smtClean="0"/>
              <a:t>“Don’t Create”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071142"/>
            <a:ext cx="6267229" cy="455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8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71"/>
    </mc:Choice>
    <mc:Fallback xmlns="">
      <p:transition spd="slow" advTm="3507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언어의 전 세계적인 활용도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언어의 인기 순위를 </a:t>
            </a:r>
            <a:r>
              <a:rPr lang="ko-KR" altLang="en-US" dirty="0" smtClean="0"/>
              <a:t>매기는 사이트</a:t>
            </a:r>
            <a:endParaRPr lang="en-US" altLang="ko-KR" dirty="0" smtClean="0"/>
          </a:p>
          <a:p>
            <a:r>
              <a:rPr lang="ko-KR" altLang="en-US" dirty="0" smtClean="0"/>
              <a:t>자바는 지난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" y="2802680"/>
            <a:ext cx="7967270" cy="21599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-111460"/>
            <a:ext cx="8153400" cy="680120"/>
          </a:xfrm>
        </p:spPr>
        <p:txBody>
          <a:bodyPr/>
          <a:lstStyle/>
          <a:p>
            <a:r>
              <a:rPr lang="ko-KR" altLang="en-US" smtClean="0"/>
              <a:t>자바 응용의 종류 </a:t>
            </a:r>
            <a:r>
              <a:rPr lang="en-US" altLang="ko-KR" smtClean="0"/>
              <a:t>: </a:t>
            </a:r>
            <a:r>
              <a:rPr lang="ko-KR" altLang="en-US" smtClean="0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가장 전형적인 자바 응용프로그램</a:t>
            </a:r>
            <a:endParaRPr lang="en-US" altLang="ko-KR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</a:t>
            </a:r>
            <a:r>
              <a:rPr lang="ko-KR" altLang="en-US" dirty="0" smtClean="0"/>
              <a:t>가 설치된 어떤 환경에서도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도움이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자바 프로그램은 플랫폼에 상관없이 어디서든지 실행</a:t>
            </a:r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내에 모든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구현해야 함</a:t>
            </a:r>
            <a:endParaRPr lang="en-US" altLang="ko-KR" dirty="0" smtClean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에는 클래스는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 smtClean="0"/>
              <a:t>C/C</a:t>
            </a:r>
            <a:r>
              <a:rPr lang="en-US" altLang="ko-KR" dirty="0"/>
              <a:t>++ </a:t>
            </a:r>
            <a:r>
              <a:rPr lang="ko-KR" altLang="en-US" dirty="0"/>
              <a:t>등에서는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</a:t>
            </a:r>
            <a:r>
              <a:rPr lang="ko-KR" altLang="en-US" dirty="0"/>
              <a:t>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메모리 </a:t>
            </a:r>
            <a:r>
              <a:rPr lang="ko-KR" altLang="en-US" dirty="0"/>
              <a:t>반환 기능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ko-KR" altLang="en-US" dirty="0"/>
              <a:t>할당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(new)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개발자의 부담 대폭 감소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할당 후 사용되지 않는 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회수</a:t>
            </a:r>
            <a:endParaRPr lang="en-US" altLang="ko-KR" dirty="0" smtClean="0"/>
          </a:p>
          <a:p>
            <a:r>
              <a:rPr lang="ko-KR" altLang="en-US" dirty="0"/>
              <a:t>실시간 응용 시스템에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</a:t>
            </a:r>
            <a:r>
              <a:rPr lang="ko-KR" altLang="en-US" dirty="0"/>
              <a:t>시간</a:t>
            </a:r>
            <a:r>
              <a:rPr lang="en-US" altLang="ko-KR" dirty="0"/>
              <a:t>(deadline) </a:t>
            </a:r>
            <a:r>
              <a:rPr lang="ko-KR" altLang="en-US" dirty="0" smtClean="0"/>
              <a:t>내에 반드시 </a:t>
            </a:r>
            <a:r>
              <a:rPr lang="ko-KR" altLang="en-US" dirty="0"/>
              <a:t>실행 결과를 내야만 하는 실시간 시스템에는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r>
              <a:rPr lang="ko-KR" altLang="en-US" dirty="0"/>
              <a:t>자바 프로그램은 </a:t>
            </a:r>
            <a:r>
              <a:rPr lang="ko-KR" altLang="en-US" dirty="0" smtClean="0"/>
              <a:t>안전</a:t>
            </a:r>
            <a:endParaRPr lang="en-US" altLang="ko-KR" dirty="0" smtClean="0"/>
          </a:p>
          <a:p>
            <a:pPr lvl="1"/>
            <a:r>
              <a:rPr lang="ko-KR" altLang="en-US" dirty="0"/>
              <a:t>타입 체크가 매우 </a:t>
            </a:r>
            <a:r>
              <a:rPr lang="ko-KR" altLang="en-US" dirty="0" smtClean="0"/>
              <a:t>엄격</a:t>
            </a:r>
            <a:endParaRPr lang="en-US" altLang="ko-KR" dirty="0" smtClean="0"/>
          </a:p>
          <a:p>
            <a:pPr lvl="1"/>
            <a:r>
              <a:rPr lang="ko-KR" altLang="en-US" dirty="0"/>
              <a:t>포인터의 </a:t>
            </a:r>
            <a:r>
              <a:rPr lang="ko-KR" altLang="en-US" dirty="0" smtClean="0"/>
              <a:t>개념 없음</a:t>
            </a:r>
            <a:endParaRPr lang="en-US" altLang="ko-KR" dirty="0" smtClean="0"/>
          </a:p>
          <a:p>
            <a:r>
              <a:rPr lang="ko-KR" altLang="en-US" dirty="0"/>
              <a:t>프로그램 작성이 </a:t>
            </a:r>
            <a:r>
              <a:rPr lang="ko-KR" altLang="en-US" dirty="0" smtClean="0"/>
              <a:t>쉬움</a:t>
            </a:r>
            <a:endParaRPr lang="en-US" altLang="ko-KR" dirty="0"/>
          </a:p>
          <a:p>
            <a:pPr lvl="1"/>
            <a:r>
              <a:rPr lang="ko-KR" altLang="en-US" dirty="0"/>
              <a:t>포인터 </a:t>
            </a:r>
            <a:r>
              <a:rPr lang="ko-KR" altLang="en-US" dirty="0" smtClean="0"/>
              <a:t>개념이 없어 부담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다양하고 강력한 라이브러리가 많음</a:t>
            </a:r>
            <a:endParaRPr lang="en-US" altLang="ko-KR" dirty="0" smtClean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느린 실행 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</a:t>
            </a:r>
            <a:r>
              <a:rPr lang="ko-KR" altLang="en-US" dirty="0"/>
              <a:t>방식으로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</a:t>
            </a:r>
            <a:r>
              <a:rPr lang="ko-KR" altLang="en-US" dirty="0" smtClean="0"/>
              <a:t>기법으로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CPU</a:t>
            </a:r>
            <a:r>
              <a:rPr lang="ko-KR" altLang="en-US" dirty="0" smtClean="0"/>
              <a:t>가 </a:t>
            </a:r>
            <a:r>
              <a:rPr lang="ko-KR" altLang="en-US" dirty="0"/>
              <a:t>기계어를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</a:t>
            </a:r>
            <a:r>
              <a:rPr lang="ko-KR" altLang="en-US" sz="1200" dirty="0"/>
              <a:t>텔</a:t>
            </a:r>
            <a:r>
              <a:rPr lang="en-US" altLang="ko-KR" sz="1200" dirty="0" smtClean="0"/>
              <a:t> CPU</a:t>
            </a:r>
            <a:r>
              <a:rPr lang="ko-KR" altLang="en-US" sz="1200" dirty="0" smtClean="0"/>
              <a:t>를 가진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환경에서 개발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2999785" y="2495176"/>
            <a:ext cx="56993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25138" y="2209424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176"/>
            <a:ext cx="25561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응용프로그램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자바 가상 기계가 설치된 </a:t>
            </a:r>
            <a:r>
              <a:rPr lang="ko-KR" altLang="en-US" sz="1000" smtClean="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코드와 자바 가상 기계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2"/>
            <a:r>
              <a:rPr lang="ko-KR" altLang="en-US" dirty="0"/>
              <a:t>각기 다른 플랫폼에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오라클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자바 응용프로그램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응용프로그램을 구성하는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3063</TotalTime>
  <Words>2337</Words>
  <Application>Microsoft Office PowerPoint</Application>
  <PresentationFormat>화면 슬라이드 쇼(4:3)</PresentationFormat>
  <Paragraphs>508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자바의 배포판 종류</vt:lpstr>
      <vt:lpstr>Java SE 구성</vt:lpstr>
      <vt:lpstr>JDK와 JRE</vt:lpstr>
      <vt:lpstr>JDK 설치 후 디렉터리 구조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자바 프로그램 개발</vt:lpstr>
      <vt:lpstr>PowerPoint 프레젠테이션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PowerPoint 프레젠테이션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147</cp:revision>
  <dcterms:created xsi:type="dcterms:W3CDTF">2011-08-27T14:53:28Z</dcterms:created>
  <dcterms:modified xsi:type="dcterms:W3CDTF">2021-09-01T01:47:43Z</dcterms:modified>
</cp:coreProperties>
</file>